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5" r:id="rId8"/>
    <p:sldId id="266" r:id="rId9"/>
    <p:sldId id="268" r:id="rId10"/>
    <p:sldId id="269" r:id="rId11"/>
    <p:sldId id="270" r:id="rId12"/>
    <p:sldId id="272" r:id="rId13"/>
    <p:sldId id="273" r:id="rId14"/>
    <p:sldId id="274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466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63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40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91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60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2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7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5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532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3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1EF30-2641-4EA3-B351-2CA55E29B94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1CE6A-4850-4589-B2C7-7345D388A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9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frm=1&amp;source=images&amp;cd=&amp;cad=rja&amp;docid=jyRWQVhVXPjcyM&amp;tbnid=jW5freW0kwelcM:&amp;ved=0CAUQjRw&amp;url=http://nestcandy.blogspot.com/2011/09/my-name-is-kara-and-im-pinterest-addict.html&amp;ei=JpxFUpGuB5i14APV9oDABA&amp;bvm=bv.53217764,d.dmg&amp;psig=AFQjCNGYHLDVlim-QL323k6KGnTMdVGPmw&amp;ust=1380379986968900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png"/><Relationship Id="rId2" Type="http://schemas.openxmlformats.org/officeDocument/2006/relationships/hyperlink" Target="https://www.google.com/url?sa=i&amp;rct=j&amp;q=&amp;esrc=s&amp;frm=1&amp;source=images&amp;cd=&amp;cad=rja&amp;docid=SmiB_w9tHELZuM&amp;tbnid=wGLUQFSyIQpgmM:&amp;ved=0CAUQjRw&amp;url=https://exploreb2b.com/articles/10-reasons-to-use-pinterest-as-a-business-development-tool&amp;ei=LppFUsiwD_HJ4APSqICQAw&amp;bvm=bv.53217764,d.dmg&amp;psig=AFQjCNEYfDk3J4Y0U-aFABXioGFUFbxqWg&amp;ust=138037954161311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url?sa=i&amp;rct=j&amp;q=&amp;esrc=s&amp;frm=1&amp;source=images&amp;cd=&amp;cad=rja&amp;docid=vYlolmJH8_JFqM&amp;tbnid=lH38jLpPltdFaM:&amp;ved=0CAUQjRw&amp;url=http://www.google.com/url?sa=i&amp;rct=j&amp;q=&amp;esrc=s&amp;frm=1&amp;source=images&amp;cd=&amp;cad=rja&amp;docid=vYlolmJH8_JFqM&amp;tbnid=lH38jLpPltdFaM:&amp;ved=&amp;url=http://www.rottenecards.com/card/55099/what-do-you-mean-you-dont-use-pinterest&amp;ei=kppFUrX9DYjC4AOX2YDoDg&amp;bvm=bv.53217764,d.dmg&amp;psig=AFQjCNFEmbUKfnvPbGo9LOzbJ6214MvYFg&amp;ust=1380379666682377&amp;ei=1ppFUqrhA-bE4AON5oCIBA&amp;bvm=bv.53217764,d.dmg&amp;psig=AFQjCNFEmbUKfnvPbGo9LOzbJ6214MvYFg&amp;ust=1380379666682377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www.google.com/url?sa=i&amp;rct=j&amp;q=&amp;esrc=s&amp;frm=1&amp;source=images&amp;cd=&amp;cad=rja&amp;docid=wDmo1T3fWIUMtM&amp;tbnid=s2pFvl9kWOvwWM:&amp;ved=0CAUQjRw&amp;url=http://lolcoaster.org/2013/04/10/pinterest-ecard/&amp;ei=oZpFUsnsJOni4AOVsoH4BA&amp;bvm=bv.53217764,d.dmg&amp;psig=AFQjCNFEmbUKfnvPbGo9LOzbJ6214MvYFg&amp;ust=1380379666682377" TargetMode="External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25" y="413916"/>
            <a:ext cx="8592750" cy="60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29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74" y="1290339"/>
            <a:ext cx="6277852" cy="427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64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8763000" cy="4282520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18338796">
            <a:off x="3433724" y="128240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71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2438741" cy="4505954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124200"/>
            <a:ext cx="6639852" cy="3029373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6886273">
            <a:off x="1610311" y="418714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53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6687484" cy="301032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02049"/>
            <a:ext cx="6744642" cy="3038899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14863038">
            <a:off x="6514974" y="5555147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30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434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56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xploreb2b.com/system/images/11264/medium/pinterest-block.jpg?136415750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211455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olcoaster.org/wp-content/uploads/2013/04/pinteres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7149"/>
            <a:ext cx="476250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rottenecards.com/ecards/rottenecard_3546271_9rsc6xqbnw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71" y="3657600"/>
            <a:ext cx="400050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3.bp.blogspot.com/-R33tTdhMSlg/TnoKG7H9ZcI/AAAAAAAAAuU/7ICMLTpW2AI/s1600/Pinterest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160" y="2714626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9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128" y="366285"/>
            <a:ext cx="4791744" cy="612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08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584"/>
            <a:ext cx="9144000" cy="609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20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705" y="347232"/>
            <a:ext cx="6544589" cy="616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9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99" y="342469"/>
            <a:ext cx="7706801" cy="617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00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914400" y="2362200"/>
            <a:ext cx="7620000" cy="11430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1326018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80" y="2705068"/>
            <a:ext cx="7278116" cy="457264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0"/>
            <a:ext cx="9144000" cy="2196488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 rot="8412608">
            <a:off x="1081548" y="304800"/>
            <a:ext cx="975852" cy="1752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8412608">
            <a:off x="1667003" y="4833706"/>
            <a:ext cx="975852" cy="1752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49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7382906" cy="5315692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5400000">
            <a:off x="3657600" y="1676400"/>
            <a:ext cx="914400" cy="1828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75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12903"/>
            <a:ext cx="7315200" cy="3381873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9"/>
          <a:stretch/>
        </p:blipFill>
        <p:spPr>
          <a:xfrm>
            <a:off x="531209" y="0"/>
            <a:ext cx="8386382" cy="3490780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3983108">
            <a:off x="5520545" y="331780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0800000">
            <a:off x="7391400" y="5057232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91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29" y="28297"/>
            <a:ext cx="2572141" cy="302707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561" y="3048000"/>
            <a:ext cx="7772400" cy="3532373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 rot="6886273">
            <a:off x="2306670" y="225401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2686154">
            <a:off x="5903071" y="5246697"/>
            <a:ext cx="4572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71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Owen J Roberts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Loomis, Kelly</dc:creator>
  <cp:lastModifiedBy>Oswald, Todd</cp:lastModifiedBy>
  <cp:revision>5</cp:revision>
  <dcterms:created xsi:type="dcterms:W3CDTF">2013-09-27T14:25:22Z</dcterms:created>
  <dcterms:modified xsi:type="dcterms:W3CDTF">2013-10-09T02:27:08Z</dcterms:modified>
</cp:coreProperties>
</file>